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9"/>
    <p:restoredTop sz="91867"/>
  </p:normalViewPr>
  <p:slideViewPr>
    <p:cSldViewPr snapToGrid="0" snapToObjects="1">
      <p:cViewPr>
        <p:scale>
          <a:sx n="60" d="100"/>
          <a:sy n="60" d="100"/>
        </p:scale>
        <p:origin x="-1068" y="-3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34C04-B926-CA4E-908B-40C56E8371A0}" type="datetimeFigureOut">
              <a:rPr lang="pt-BR" smtClean="0"/>
              <a:t>21/11/2017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D75E7-B40A-884D-8FCF-B6459C3389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7804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34C04-B926-CA4E-908B-40C56E8371A0}" type="datetimeFigureOut">
              <a:rPr lang="pt-BR" smtClean="0"/>
              <a:t>21/11/2017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D75E7-B40A-884D-8FCF-B6459C3389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169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34C04-B926-CA4E-908B-40C56E8371A0}" type="datetimeFigureOut">
              <a:rPr lang="pt-BR" smtClean="0"/>
              <a:t>21/11/2017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D75E7-B40A-884D-8FCF-B6459C3389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0443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34C04-B926-CA4E-908B-40C56E8371A0}" type="datetimeFigureOut">
              <a:rPr lang="pt-BR" smtClean="0"/>
              <a:t>21/11/2017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D75E7-B40A-884D-8FCF-B6459C3389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9073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34C04-B926-CA4E-908B-40C56E8371A0}" type="datetimeFigureOut">
              <a:rPr lang="pt-BR" smtClean="0"/>
              <a:t>21/11/2017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D75E7-B40A-884D-8FCF-B6459C3389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6774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34C04-B926-CA4E-908B-40C56E8371A0}" type="datetimeFigureOut">
              <a:rPr lang="pt-BR" smtClean="0"/>
              <a:t>21/11/2017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D75E7-B40A-884D-8FCF-B6459C3389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8546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34C04-B926-CA4E-908B-40C56E8371A0}" type="datetimeFigureOut">
              <a:rPr lang="pt-BR" smtClean="0"/>
              <a:t>21/11/2017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D75E7-B40A-884D-8FCF-B6459C3389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9012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34C04-B926-CA4E-908B-40C56E8371A0}" type="datetimeFigureOut">
              <a:rPr lang="pt-BR" smtClean="0"/>
              <a:t>21/11/2017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D75E7-B40A-884D-8FCF-B6459C3389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1343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34C04-B926-CA4E-908B-40C56E8371A0}" type="datetimeFigureOut">
              <a:rPr lang="pt-BR" smtClean="0"/>
              <a:t>21/11/2017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D75E7-B40A-884D-8FCF-B6459C3389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1002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34C04-B926-CA4E-908B-40C56E8371A0}" type="datetimeFigureOut">
              <a:rPr lang="pt-BR" smtClean="0"/>
              <a:t>21/11/2017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D75E7-B40A-884D-8FCF-B6459C3389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5410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34C04-B926-CA4E-908B-40C56E8371A0}" type="datetimeFigureOut">
              <a:rPr lang="pt-BR" smtClean="0"/>
              <a:t>21/11/2017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D75E7-B40A-884D-8FCF-B6459C3389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578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34C04-B926-CA4E-908B-40C56E8371A0}" type="datetimeFigureOut">
              <a:rPr lang="pt-BR" smtClean="0"/>
              <a:t>21/11/2017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D75E7-B40A-884D-8FCF-B6459C3389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4821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A imagem pode conter: text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5737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9999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TÍTULO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>
                <a:solidFill>
                  <a:schemeClr val="bg1"/>
                </a:solidFill>
              </a:rPr>
              <a:t>Autores</a:t>
            </a:r>
            <a:endParaRPr lang="pt-BR" sz="3200" dirty="0">
              <a:solidFill>
                <a:schemeClr val="bg1"/>
              </a:solidFill>
            </a:endParaRPr>
          </a:p>
        </p:txBody>
      </p:sp>
      <p:sp>
        <p:nvSpPr>
          <p:cNvPr id="4" name="AutoShape 2" descr="Inline images 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1337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MOTIVA</a:t>
            </a:r>
            <a:r>
              <a:rPr lang="en-US" dirty="0" smtClean="0">
                <a:solidFill>
                  <a:schemeClr val="bg1"/>
                </a:solidFill>
              </a:rPr>
              <a:t>ÇÃO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9157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OBJETIVOS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308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RESULTADOS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18697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CONCLUS</a:t>
            </a:r>
            <a:r>
              <a:rPr lang="en-US" dirty="0" smtClean="0">
                <a:solidFill>
                  <a:schemeClr val="bg1"/>
                </a:solidFill>
              </a:rPr>
              <a:t>ÃO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327081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8</Words>
  <Application>Microsoft Office PowerPoint</Application>
  <PresentationFormat>Personalizar</PresentationFormat>
  <Paragraphs>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Apresentação do PowerPoint</vt:lpstr>
      <vt:lpstr>TÍTULO</vt:lpstr>
      <vt:lpstr>MOTIVAÇÃO</vt:lpstr>
      <vt:lpstr>OBJETIVOS</vt:lpstr>
      <vt:lpstr>RESULTADOS</vt:lpstr>
      <vt:lpstr>CONCLUSÃO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</dc:title>
  <dc:creator>Usuário do Microsoft Office</dc:creator>
  <cp:lastModifiedBy>GuilhermeBayma</cp:lastModifiedBy>
  <cp:revision>5</cp:revision>
  <dcterms:created xsi:type="dcterms:W3CDTF">2017-11-17T15:38:38Z</dcterms:created>
  <dcterms:modified xsi:type="dcterms:W3CDTF">2017-11-21T17:13:55Z</dcterms:modified>
</cp:coreProperties>
</file>